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2" r:id="rId1"/>
  </p:sldMasterIdLst>
  <p:notesMasterIdLst>
    <p:notesMasterId r:id="rId9"/>
  </p:notesMasterIdLst>
  <p:sldIdLst>
    <p:sldId id="256" r:id="rId2"/>
    <p:sldId id="275" r:id="rId3"/>
    <p:sldId id="337" r:id="rId4"/>
    <p:sldId id="340" r:id="rId5"/>
    <p:sldId id="341" r:id="rId6"/>
    <p:sldId id="345" r:id="rId7"/>
    <p:sldId id="343" r:id="rId8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FF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29.12.2020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9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1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3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332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88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19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0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96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3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72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20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4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4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5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4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5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3" r:id="rId1"/>
    <p:sldLayoutId id="2147484544" r:id="rId2"/>
    <p:sldLayoutId id="2147484545" r:id="rId3"/>
    <p:sldLayoutId id="2147484546" r:id="rId4"/>
    <p:sldLayoutId id="2147484547" r:id="rId5"/>
    <p:sldLayoutId id="2147484548" r:id="rId6"/>
    <p:sldLayoutId id="2147484549" r:id="rId7"/>
    <p:sldLayoutId id="2147484550" r:id="rId8"/>
    <p:sldLayoutId id="2147484551" r:id="rId9"/>
    <p:sldLayoutId id="2147484552" r:id="rId10"/>
    <p:sldLayoutId id="2147484553" r:id="rId11"/>
    <p:sldLayoutId id="2147484554" r:id="rId12"/>
    <p:sldLayoutId id="2147484555" r:id="rId13"/>
    <p:sldLayoutId id="2147484556" r:id="rId14"/>
    <p:sldLayoutId id="2147484557" r:id="rId15"/>
    <p:sldLayoutId id="2147484558" r:id="rId16"/>
    <p:sldLayoutId id="21474845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25.08.2020 г. № 298 «О внесении изменений в решение Думы Тайшетского района от 26.12.2019 г. № 266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Тайшетский район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и 2022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57700" y="152400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2020 год и на плановый период   2021 и 2022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191553"/>
              </p:ext>
            </p:extLst>
          </p:nvPr>
        </p:nvGraphicFramePr>
        <p:xfrm>
          <a:off x="217281" y="1150231"/>
          <a:ext cx="8926719" cy="562175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2 578 241,6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2 587 962,5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9 720,9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2 509 114,3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2 058 734,6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836 436,5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841 761,7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5 325,2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0,64%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775 334,7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814 415,5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584 631,1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589 853,1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5 222,0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604 513,5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643 841,3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1 742 488,9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1 74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8 853,6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6 364,7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1 733 779,6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1 244 319,1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- 1 364,0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- 3 333,0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- 1 969,0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- 144,36%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2 640 647,5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2 661 368,4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20 720,9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2 539 341,9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2 087 710,7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898 158,6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912 514,8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14 356,2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789 682,3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809 750,7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1 742 488,9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1 748 853,6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6 364,7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0,37%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1 733 779,6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1 244 319,1</a:t>
                      </a:r>
                      <a:endParaRPr lang="ru-RU" sz="12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33 640,9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62 405,9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73 405,9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000,0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17,63%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30 227,6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28 976,1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10,7%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r>
                        <a:rPr lang="ru-RU" sz="11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48 083,8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59 083,8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11 000,0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22,88%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78 061,4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287,5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i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1,8п.п.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2020 год и на плановый период   2021 и 2022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2020 год и на плановый период 2021 и 2022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2020 год и на плановый период 2021 и 2022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2020 год и на плановый период 2021 и 2022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566" y="543464"/>
            <a:ext cx="7598434" cy="253241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2020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702937"/>
              </p:ext>
            </p:extLst>
          </p:nvPr>
        </p:nvGraphicFramePr>
        <p:xfrm>
          <a:off x="72429" y="1066801"/>
          <a:ext cx="8999143" cy="576805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37270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17584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12001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7 615,4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7 733,4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</a:p>
                  </a:txBody>
                  <a:tcPr/>
                </a:tc>
              </a:tr>
              <a:tr h="215471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4 595,1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24 604,3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20 009,2</a:t>
                      </a:r>
                    </a:p>
                  </a:txBody>
                  <a:tcPr/>
                </a:tc>
              </a:tr>
              <a:tr h="205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12 606,8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12 677,0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19 051,8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16 863,4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- 2 188,4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50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"Модернизация объектов коммунальной инфраструктуры муниципального образования "Тайшетский район" на 2018-2020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18 823,8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- 16 419,7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178 425,9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178 425,9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4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1 737 102,5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1 752 984,6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15 882,1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190 786,5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192 709,4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1 922,9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182 158,0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180 476,1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- 1 681,8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3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92 456,1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88 281,1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- 4 175,0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35 705,7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42 614,8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6 909,0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5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24 888,8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24 888,8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2 529 213,6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2 549 600,1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20 446,5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111 433,9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111 708,3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274,4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5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2 640 647,5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2 661 368,4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20 720,9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724277"/>
            <a:ext cx="1447800" cy="271604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614326"/>
              </p:ext>
            </p:extLst>
          </p:nvPr>
        </p:nvGraphicFramePr>
        <p:xfrm>
          <a:off x="1175659" y="1470416"/>
          <a:ext cx="7750629" cy="508871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3553"/>
                <a:gridCol w="6274051"/>
                <a:gridCol w="923025"/>
              </a:tblGrid>
              <a:tr h="626248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/>
                </a:tc>
              </a:tr>
              <a:tr h="293451">
                <a:tc>
                  <a:txBody>
                    <a:bodyPr/>
                    <a:lstStyle/>
                    <a:p>
                      <a:pPr algn="ctr"/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документов территориального планирования 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9 473,9</a:t>
                      </a:r>
                    </a:p>
                  </a:txBody>
                  <a:tcPr/>
                </a:tc>
              </a:tr>
              <a:tr h="28971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 документов градостроительного зонирования 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10 535,3</a:t>
                      </a:r>
                    </a:p>
                  </a:txBody>
                  <a:tcPr/>
                </a:tc>
              </a:tr>
              <a:tr h="28971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социальных выплат молодым семьям в рамках МП «Молодым семьям – доступное жильё»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/>
                </a:tc>
              </a:tr>
              <a:tr h="28971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теплообменников и насосов в муниципальные котельные, оказывающие услуги объектам социальной сферы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- 14 285,1</a:t>
                      </a:r>
                    </a:p>
                  </a:txBody>
                  <a:tcPr/>
                </a:tc>
              </a:tr>
              <a:tr h="36859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укрепление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материально-технической базы учреждений культуры 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дополнительного образования сферы культуры и спорта Тайшетского района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(Капитальный ремонт здания МКУК «Межпоселенческая библиотечная система Тайшетского района)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570,4</a:t>
                      </a:r>
                    </a:p>
                  </a:txBody>
                  <a:tcPr/>
                </a:tc>
              </a:tr>
              <a:tr h="36859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оборудования для помещений для детей с ограниченными возможностями здоровья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- 54,6</a:t>
                      </a:r>
                    </a:p>
                  </a:txBody>
                  <a:tcPr/>
                </a:tc>
              </a:tr>
              <a:tr h="36859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материально-технического обеспечения 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/>
                </a:tc>
              </a:tr>
              <a:tr h="44090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материально-технического обеспечения досуговых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- 87,0</a:t>
                      </a:r>
                    </a:p>
                  </a:txBody>
                  <a:tcPr/>
                </a:tc>
              </a:tr>
              <a:tr h="44090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материально-технического обеспечения муниципальных организаций дополнительного образования в сфере спорта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/>
                </a:tc>
              </a:tr>
              <a:tr h="440904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6 364,7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2020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689449"/>
              </p:ext>
            </p:extLst>
          </p:nvPr>
        </p:nvGraphicFramePr>
        <p:xfrm>
          <a:off x="818606" y="1276709"/>
          <a:ext cx="8240364" cy="52588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8681"/>
                <a:gridCol w="6927731"/>
                <a:gridCol w="873952"/>
              </a:tblGrid>
              <a:tr h="4838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588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1 959,2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80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11 540,7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588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 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3 507,6</a:t>
                      </a:r>
                    </a:p>
                  </a:txBody>
                  <a:tcPr/>
                </a:tc>
              </a:tr>
              <a:tr h="26880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материально-технического обеспечения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/>
                </a:tc>
              </a:tr>
              <a:tr h="25369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школьных автобусов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- 945,1</a:t>
                      </a:r>
                    </a:p>
                  </a:txBody>
                  <a:tcPr/>
                </a:tc>
              </a:tr>
              <a:tr h="25501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полномочий в сфере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563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материально-технической базы образовательных организаций Тайшетского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на строительство образовательного комплекса «Школа – детский сад», расположенного по адресу: Иркутская область, Тайшетский район, с. Старый </a:t>
                      </a:r>
                      <a:r>
                        <a:rPr kumimoji="0" lang="ru-RU" sz="105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618,4 тыс. рублей и на проверку достоверности определения сметной стоимости капитального ремонта объектов капитального строительства на 148,0 тыс.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81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Поощрение детей за достижение высоких результатов в интеллектуальной, научно-технической, художественно-творческой, спортивной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37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39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материально-технического обеспечения досуговых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412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материально-технического обеспечения муниципальных организаций дополнительного образования в сфере 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40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оборудования для помещений для детей с ограниченными возможностями здоровья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844" y="448574"/>
            <a:ext cx="7604156" cy="57796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2020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продолжение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893856"/>
              </p:ext>
            </p:extLst>
          </p:nvPr>
        </p:nvGraphicFramePr>
        <p:xfrm>
          <a:off x="1184366" y="1276708"/>
          <a:ext cx="7743975" cy="528415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8011"/>
                <a:gridCol w="6505303"/>
                <a:gridCol w="820661"/>
              </a:tblGrid>
              <a:tr h="4738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31339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Берегоукрепительные работы на реке Бирюса в селе Талая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- 2 188,4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обучения в сфере труда руководителей и специалистов учреждений Тайшетского района по МП «Охрана труда»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теплообменников и насосов в муниципальные котельные, оказывающие услуги объектам социальной сферы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- 2 134,6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Оснащение необходимым оборудованием лагерей дневного пребывания на базе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- 219,4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смен лагерей дневного пребывания на базе муниципальных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- 1 399,6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76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объектов недвижимого имущества в муниципальную собственность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-4 375,0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781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6 708,0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92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Инвентаризация объектов недвижимости муниципальной собственности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недвижимости,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признание прав и регулирование отношений по государственной и муниципальной собственности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192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расходы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474,4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029"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14 356,2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finupr\Desktop\g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" cy="1066799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20314</TotalTime>
  <Words>1355</Words>
  <Application>Microsoft Office PowerPoint</Application>
  <PresentationFormat>Экран (4:3)</PresentationFormat>
  <Paragraphs>324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Times New Roman</vt:lpstr>
      <vt:lpstr>Trebuchet MS</vt:lpstr>
      <vt:lpstr>Tw Cen MT</vt:lpstr>
      <vt:lpstr>Контур</vt:lpstr>
      <vt:lpstr> </vt:lpstr>
      <vt:lpstr>Изменение основных параметров бюджета муниципального образования «Тайшетский район» на 2020 год и на плановый период   2021 и 2022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2020 год и на плановый период   2021 и 2022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2020 год</vt:lpstr>
      <vt:lpstr>Уточнение расходов на 2020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2020 год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2020 год                                 (за счет собственных доходов )   продолжение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2597</cp:revision>
  <cp:lastPrinted>2020-08-12T03:05:16Z</cp:lastPrinted>
  <dcterms:modified xsi:type="dcterms:W3CDTF">2020-12-29T07:12:15Z</dcterms:modified>
</cp:coreProperties>
</file>